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th1ksr/Neural-machine-translator-for-French-to-Engli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426" y="677918"/>
            <a:ext cx="7447638" cy="1754731"/>
          </a:xfrm>
        </p:spPr>
        <p:txBody>
          <a:bodyPr>
            <a:normAutofit/>
          </a:bodyPr>
          <a:lstStyle/>
          <a:p>
            <a:r>
              <a:rPr lang="en-US" dirty="0"/>
              <a:t>S R Karthikeyan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36AC0-347F-26E3-8540-F6C6681851B3}"/>
              </a:ext>
            </a:extLst>
          </p:cNvPr>
          <p:cNvSpPr txBox="1"/>
          <p:nvPr/>
        </p:nvSpPr>
        <p:spPr>
          <a:xfrm>
            <a:off x="4123426" y="1997015"/>
            <a:ext cx="237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AU211521243084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9CBA9-FF95-DB1B-1438-48B66F50250E}"/>
              </a:ext>
            </a:extLst>
          </p:cNvPr>
          <p:cNvSpPr txBox="1"/>
          <p:nvPr/>
        </p:nvSpPr>
        <p:spPr>
          <a:xfrm>
            <a:off x="4123426" y="2605178"/>
            <a:ext cx="21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31" y="505605"/>
            <a:ext cx="10668000" cy="78368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231" y="1289293"/>
            <a:ext cx="9848492" cy="4248865"/>
          </a:xfrm>
        </p:spPr>
        <p:txBody>
          <a:bodyPr>
            <a:noAutofit/>
          </a:bodyPr>
          <a:lstStyle/>
          <a:p>
            <a:r>
              <a:rPr lang="en-US" b="1" dirty="0"/>
              <a:t>Accuracy: </a:t>
            </a:r>
            <a:r>
              <a:rPr lang="en-US" dirty="0"/>
              <a:t>The model achieved an accuracy of approximately 90% on the test dataset.</a:t>
            </a:r>
          </a:p>
          <a:p>
            <a:r>
              <a:rPr lang="en-US" b="1" dirty="0"/>
              <a:t>Challenges and Considerations: </a:t>
            </a:r>
            <a:r>
              <a:rPr lang="en-US" dirty="0"/>
              <a:t>Limited hardware resources constrained the model training to a subset of the available data (5000 words out of 160000), potentially impacting performance.</a:t>
            </a:r>
          </a:p>
          <a:p>
            <a:r>
              <a:rPr lang="en-US" b="1" dirty="0"/>
              <a:t>Scope for Improvement: </a:t>
            </a:r>
            <a:r>
              <a:rPr lang="en-US" dirty="0"/>
              <a:t>Training the model on the full dataset and optimizing hyperparameters like neural network layers and optimizer settings could enhance accuracy and robustness.</a:t>
            </a:r>
          </a:p>
          <a:p>
            <a:r>
              <a:rPr lang="en-US" b="1" dirty="0"/>
              <a:t>Future Directions: </a:t>
            </a:r>
            <a:r>
              <a:rPr lang="en-US" dirty="0"/>
              <a:t>Augmenting data with techniques like back translation, optimizing deployment considerations, and further refinement of the model can improve its performance and applicability in real-world scenarios.</a:t>
            </a:r>
          </a:p>
          <a:p>
            <a:r>
              <a:rPr lang="en-US" b="1" dirty="0"/>
              <a:t>Conclusion: </a:t>
            </a:r>
            <a:r>
              <a:rPr lang="en-US" dirty="0"/>
              <a:t>Despite limitations, the results demonstrate the potential of deep learning for machine translation tasks. Further refinement and optimization can enhance the model's accuracy and applicability in various domains.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44151-E5A0-0BAA-03EB-290C28BC5956}"/>
              </a:ext>
            </a:extLst>
          </p:cNvPr>
          <p:cNvSpPr txBox="1"/>
          <p:nvPr/>
        </p:nvSpPr>
        <p:spPr>
          <a:xfrm>
            <a:off x="836763" y="5762446"/>
            <a:ext cx="589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Project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793" y="2764766"/>
            <a:ext cx="5898930" cy="664234"/>
          </a:xfrm>
        </p:spPr>
        <p:txBody>
          <a:bodyPr>
            <a:no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301" y="-959392"/>
            <a:ext cx="7660256" cy="4315067"/>
          </a:xfrm>
        </p:spPr>
        <p:txBody>
          <a:bodyPr>
            <a:normAutofit/>
          </a:bodyPr>
          <a:lstStyle/>
          <a:p>
            <a:r>
              <a:rPr lang="en-ZA" dirty="0"/>
              <a:t>GEN AI: NEURAL MACHINE TRANSLATION FOR FRENCH TO ENGLISH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05" y="505083"/>
            <a:ext cx="2835189" cy="1271959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ageNDA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369FB-9FEE-F876-9C2B-398607E60C73}"/>
              </a:ext>
            </a:extLst>
          </p:cNvPr>
          <p:cNvSpPr txBox="1"/>
          <p:nvPr/>
        </p:nvSpPr>
        <p:spPr>
          <a:xfrm>
            <a:off x="4678405" y="1966823"/>
            <a:ext cx="6052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agenda of this project is to implement a sequence-to-sequence model for machine translation, specifically translating French text into English.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code for the project aims to demonstrate how to preprocess text data, create a neural network model using TensorFlow/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train the model, and evaluate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9515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PROBLEM STATEMENT​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7525" y="3008417"/>
            <a:ext cx="6594768" cy="195152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CECEC"/>
                </a:solidFill>
                <a:effectLst/>
                <a:latin typeface="Söhne"/>
              </a:rPr>
              <a:t>The problem being addressed is machine translation, which involves automatically translating text from one language (French) to another (English).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CECEC"/>
                </a:solidFill>
                <a:effectLst/>
                <a:latin typeface="Söhne"/>
              </a:rPr>
              <a:t>Machine translation is a challenging task due to language nuances, syntax differences, and semantic ambiguities between languages.</a:t>
            </a:r>
            <a:endParaRPr lang="en-US" sz="1800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5794074" cy="176082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656936"/>
            <a:ext cx="6597650" cy="1866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project involves building a neural machine translation (NMT) model using TensorFlow/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Keras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to translate French text into English.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It includes steps such as data preprocessing, tokenization, model architecture design (using LSTM layers), training, and evaluation.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120" y="1107914"/>
            <a:ext cx="6449786" cy="10295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8120" y="2338516"/>
            <a:ext cx="6449785" cy="102958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CECEC"/>
                </a:solidFill>
                <a:effectLst/>
                <a:latin typeface="Söhne"/>
              </a:rPr>
              <a:t>The end users of this project could be anyone who needs to translate French text into English.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ECECEC"/>
                </a:solidFill>
                <a:effectLst/>
                <a:latin typeface="Söhne"/>
              </a:rPr>
              <a:t>This could include individuals, businesses, researchers, or developers working on multilingual applications.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The solution and its value proposition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851150"/>
            <a:ext cx="9131601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solution involves building a deep learning model capable of accurately translating French text into English.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value proposition lies in providing a tool that automates the translation process, saving time and effort compared to manual translation.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39" y="1198037"/>
            <a:ext cx="7889768" cy="1778078"/>
          </a:xfrm>
        </p:spPr>
        <p:txBody>
          <a:bodyPr/>
          <a:lstStyle/>
          <a:p>
            <a:r>
              <a:rPr lang="en-US" dirty="0"/>
              <a:t>The ‘wow’ in the 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3259056"/>
            <a:ext cx="7297085" cy="3006531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Söhne"/>
              </a:rPr>
              <a:t>The "wow" factor in this solution is the ability to train a neural network to understand the complex relationships between French and English language structures and produce accurate translations.</a:t>
            </a:r>
          </a:p>
          <a:p>
            <a:r>
              <a:rPr lang="en-US" sz="2400" b="0" i="0" dirty="0">
                <a:effectLst/>
                <a:latin typeface="Söhne"/>
              </a:rPr>
              <a:t>It showcases the power of deep learning in natural language processing tasks.</a:t>
            </a:r>
            <a:endParaRPr lang="en-US" sz="2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1234953"/>
            <a:ext cx="6655965" cy="1447861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26315" y="2750179"/>
            <a:ext cx="7615274" cy="2978150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The code implements a sequence-to-sequence model architecture for machine translation. </a:t>
            </a:r>
          </a:p>
          <a:p>
            <a:endParaRPr lang="en-US" sz="2800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It includes embedding layers, bidirectional LSTM layers, repeat vector layer, and time-distributed dense layer with </a:t>
            </a:r>
            <a:r>
              <a:rPr lang="en-US" sz="2800" b="0" i="0" dirty="0" err="1">
                <a:solidFill>
                  <a:srgbClr val="ECECEC"/>
                </a:solidFill>
                <a:effectLst/>
                <a:latin typeface="Söhne"/>
              </a:rPr>
              <a:t>softmax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activation.</a:t>
            </a:r>
            <a:endParaRPr lang="en-US" sz="28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{78AAD5B2-2F4A-4D73-B092-1C8813D06B4A}tf33968143_win32</Template>
  <TotalTime>43</TotalTime>
  <Words>493</Words>
  <Application>Microsoft Office PowerPoint</Application>
  <PresentationFormat>Widescreen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Söhne</vt:lpstr>
      <vt:lpstr>Custom</vt:lpstr>
      <vt:lpstr>S R Karthikeyan</vt:lpstr>
      <vt:lpstr>GEN AI: NEURAL MACHINE TRANSLATION FOR FRENCH TO ENGLISH</vt:lpstr>
      <vt:lpstr>ageNDA</vt:lpstr>
      <vt:lpstr>PROBLEM STATEMENT​</vt:lpstr>
      <vt:lpstr>PROJECT OVERVIEW</vt:lpstr>
      <vt:lpstr>END USERS</vt:lpstr>
      <vt:lpstr>The solution and its value proposition</vt:lpstr>
      <vt:lpstr>The ‘wow’ in the solution</vt:lpstr>
      <vt:lpstr>modeling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R Karthikeyan</dc:title>
  <dc:creator>Karthikeyan SR</dc:creator>
  <cp:lastModifiedBy>Karthikeyan SR</cp:lastModifiedBy>
  <cp:revision>2</cp:revision>
  <dcterms:created xsi:type="dcterms:W3CDTF">2024-03-30T06:33:08Z</dcterms:created>
  <dcterms:modified xsi:type="dcterms:W3CDTF">2024-03-30T09:56:52Z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